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18FE-32C4-4B7D-9944-949A6CAC1718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9D4B8-E9D5-4F47-ADB5-E4F8A632A2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52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Bevorderen afzet Nederlandse bloemen en planten, komt op voor belangen in branche, mogelijkheden, noviteiten, toegevoegde waarde vergroten, inspelen wensen klant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9D4B8-E9D5-4F47-ADB5-E4F8A632A27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89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Modern, klassiek, trendy</a:t>
            </a:r>
            <a:r>
              <a:rPr lang="nl-NL"/>
              <a:t>, landelijk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9D4B8-E9D5-4F47-ADB5-E4F8A632A27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9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Zie map chrysanten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9D4B8-E9D5-4F47-ADB5-E4F8A632A27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0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17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70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98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0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54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1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35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8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3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75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EB16B9-5C81-47F2-BCF7-2FF6E9EF5946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A6FFD2-F5CC-4E62-9ED4-47A8E08A70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8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bockendekker.nl/" TargetMode="External"/><Relationship Id="rId2" Type="http://schemas.openxmlformats.org/officeDocument/2006/relationships/hyperlink" Target="http://www.edelkoort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inbranche.nl/" TargetMode="External"/><Relationship Id="rId2" Type="http://schemas.openxmlformats.org/officeDocument/2006/relationships/hyperlink" Target="https://www.bloemenbureauholland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roomhome.n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oomhome.nl/interieur/woontrend-2017-equalise.html" TargetMode="External"/><Relationship Id="rId2" Type="http://schemas.openxmlformats.org/officeDocument/2006/relationships/hyperlink" Target="http://droomhome.nl/woontrend-2017-harmonis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roomhome.nl/interieur/woontrend-2017-rebel.html" TargetMode="External"/><Relationship Id="rId4" Type="http://schemas.openxmlformats.org/officeDocument/2006/relationships/hyperlink" Target="http://droomhome.nl/interieur/woontrend-2017-energis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4B3E1A-67AF-4AEE-B87F-9297C920F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Trends in bloemen en planten, </a:t>
            </a:r>
            <a:br>
              <a:rPr lang="nl-NL" sz="4000" dirty="0"/>
            </a:br>
            <a:r>
              <a:rPr lang="nl-NL" sz="4000" dirty="0"/>
              <a:t>wat kun je ermee?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145FE61-5C4F-462F-B229-A4188329B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 de bloemenbranche</a:t>
            </a:r>
          </a:p>
        </p:txBody>
      </p:sp>
    </p:spTree>
    <p:extLst>
      <p:ext uri="{BB962C8B-B14F-4D97-AF65-F5344CB8AC3E}">
        <p14:creationId xmlns:p14="http://schemas.microsoft.com/office/powerpoint/2010/main" val="1353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55879C-ECAF-4738-96B9-A91E5E0C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" name="Tijdelijke aanduiding voor inhoud 19">
            <a:extLst>
              <a:ext uri="{FF2B5EF4-FFF2-40B4-BE49-F238E27FC236}">
                <a16:creationId xmlns:a16="http://schemas.microsoft.com/office/drawing/2014/main" xmlns="" id="{F168F456-CEAF-419C-8EF2-FD20D726F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" y="105410"/>
            <a:ext cx="3329556" cy="3625830"/>
          </a:xfr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E9A8C1A7-8160-46A2-A8B3-6AEFDC37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20" y="105410"/>
            <a:ext cx="3062711" cy="382838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xmlns="" id="{A50E7145-F827-4743-98F4-29CE9F125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78" y="3770743"/>
            <a:ext cx="3869463" cy="290209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xmlns="" id="{5BF76DD0-6749-4170-AD34-57846ABF1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10" y="2352805"/>
            <a:ext cx="3062711" cy="43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3EBE87-2B91-40EE-9F8C-E65768C3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511AC7B-F688-4AEA-B458-6708BE4C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Trends komen met een zekere regelmaat terug (niet letterlijk, maar vaak een afgeleide vorm hiervan).</a:t>
            </a:r>
          </a:p>
          <a:p>
            <a:r>
              <a:rPr lang="nl-NL" dirty="0"/>
              <a:t>Voorbeeld; Na jaren van rustige en lichte kleuren komt er nu een periode van uitgesprokener kleuren.</a:t>
            </a:r>
          </a:p>
          <a:p>
            <a:r>
              <a:rPr lang="nl-NL" dirty="0"/>
              <a:t>Door integratie van culturen krijg je vermenging van stijlen en vinden we ‘</a:t>
            </a:r>
            <a:r>
              <a:rPr lang="nl-NL" dirty="0" err="1"/>
              <a:t>multiculti</a:t>
            </a:r>
            <a:r>
              <a:rPr lang="nl-NL" dirty="0"/>
              <a:t>’ heel normaal. </a:t>
            </a:r>
          </a:p>
          <a:p>
            <a:r>
              <a:rPr lang="nl-NL" dirty="0"/>
              <a:t>Na strakke en zakelijke interieurs (Jan des Bouvrie) is de consument toe aan warmte, natuurlijke materialen</a:t>
            </a:r>
            <a:r>
              <a:rPr lang="nl-NL"/>
              <a:t>, kleur.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05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9EFF50-8E42-4513-A253-FD47CFA2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Bloemisten en trends…..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EFB405B-F86A-4A39-AA10-9A014523A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Zoals eerder genoemd zijn bloemisten meestal geen voorlopers maar volgers. Op het gebied van bloemen en planten zijn er een paar </a:t>
            </a:r>
            <a:r>
              <a:rPr lang="nl-NL" dirty="0" err="1" smtClean="0"/>
              <a:t>trendwatchers</a:t>
            </a:r>
            <a:r>
              <a:rPr lang="nl-NL" dirty="0" smtClean="0"/>
              <a:t> die bloemen en planten wel benoemen in hun visie over de toekomst.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http://www.edelkoort.com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</a:t>
            </a:r>
          </a:p>
          <a:p>
            <a:r>
              <a:rPr lang="nl-NL" dirty="0">
                <a:hlinkClick r:id="rId3"/>
              </a:rPr>
              <a:t>http://debockendekker.nl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20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4046F-BAE0-4D6A-9606-11D99925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64D8C25-F136-4890-970D-8E2BE1F6B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  Maak gebruik van de ‘trends’ die je worden aangeboden in mode, interieur en vanuit de brancheorganisatie.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  Als je inspeelt op actualiteiten (woonplant van de maand bijvoorbeeld) kun je je producten marktgericht presenteren.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  De brancheorganisaties bieden promotiemateriaal om in en rondom je winkel te </a:t>
            </a:r>
            <a:r>
              <a:rPr lang="nl-NL" dirty="0"/>
              <a:t>g</a:t>
            </a:r>
            <a:r>
              <a:rPr lang="nl-NL" dirty="0" smtClean="0"/>
              <a:t>ebruiken.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smtClean="0"/>
              <a:t> Gebruik aangedragen ideeën om producten op verschillende wijze te gebruiken en te presenteren.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3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7D47B4-7D5A-4635-9BA6-1B0DAC2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BEDA50-A616-444A-8D0E-84FEF7E56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Onder andere……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Bloemenbureau Holland </a:t>
            </a:r>
            <a:r>
              <a:rPr lang="nl-NL" dirty="0">
                <a:hlinkClick r:id="rId2"/>
              </a:rPr>
              <a:t>https://www.bloemenbureauholland.nl/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Tuinbranche Nederland </a:t>
            </a:r>
            <a:r>
              <a:rPr lang="nl-NL" dirty="0">
                <a:hlinkClick r:id="rId3"/>
              </a:rPr>
              <a:t>https://www.tuinbranche.nl/</a:t>
            </a:r>
            <a:r>
              <a:rPr lang="nl-NL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Consument en trends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Wat zijn trends?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Wat kun je met trends </a:t>
            </a:r>
            <a:r>
              <a:rPr lang="nl-NL" dirty="0" err="1"/>
              <a:t>èn</a:t>
            </a:r>
            <a:r>
              <a:rPr lang="nl-NL" dirty="0"/>
              <a:t> bloemen en planten?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C849B49-04CC-4BE2-B690-8EA26BCC9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77" y="2991203"/>
            <a:ext cx="4079923" cy="30523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731FADE0-F901-49BB-9C96-6D914FCDA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16" y="4845658"/>
            <a:ext cx="2843080" cy="14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638213-05B9-49F5-A708-9E206E55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C58D487-477E-4215-9FF8-9B7A0883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doet bijvoorbeeld een Bloemenbureau Holland om bloemen en planten ‘in </a:t>
            </a:r>
            <a:r>
              <a:rPr lang="nl-NL" dirty="0" err="1"/>
              <a:t>the</a:t>
            </a:r>
            <a:r>
              <a:rPr lang="nl-NL" dirty="0"/>
              <a:t> picture’ krijgen? 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Woonplant van de maand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Lievelingsbloem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Kerstboom eruit, kamerplant erin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 Mooiwatbloemendoen.nl – Mooiwatplantendoen.nl</a:t>
            </a:r>
          </a:p>
          <a:p>
            <a:pPr marL="0" indent="0">
              <a:buNone/>
            </a:pPr>
            <a:r>
              <a:rPr lang="nl-NL" dirty="0"/>
              <a:t>         </a:t>
            </a:r>
            <a:r>
              <a:rPr lang="nl-NL" sz="1600" dirty="0"/>
              <a:t>(ook internationaal…Duitsland, Frankrijk, Verenigd Koninkrijk)</a:t>
            </a:r>
          </a:p>
          <a:p>
            <a:pPr marL="0" indent="0">
              <a:buNone/>
            </a:pP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1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7A27D4-39A8-4941-AE35-D8657CD2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C61CC468-1DB5-4614-917E-EF81B543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8" y="766288"/>
            <a:ext cx="3640820" cy="364082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469D7809-175F-49C0-8CA6-FFA2B10E7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89" y="286603"/>
            <a:ext cx="3910643" cy="39106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C3C91446-5AA0-4698-9638-7A76DD208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87" y="2660754"/>
            <a:ext cx="3639778" cy="36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5F99FB-6A01-48D3-8E57-7E5F9804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5B57641C-6038-4679-AEEB-C1496B7F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92" y="286603"/>
            <a:ext cx="4716224" cy="62882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EDD3F927-52EF-40F2-BE8E-6D45E25E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8" y="1108695"/>
            <a:ext cx="6073618" cy="4458500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xmlns="" id="{1F200829-4F5E-4C6A-B9C3-8AE935F9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4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C10D38-1B52-410A-86C1-6A47E5E2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1D7E8B6C-9929-48C9-8F0D-5AC47CC46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8" y="345065"/>
            <a:ext cx="4514850" cy="253365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DBB2C970-36DC-406D-9DE0-3A6C95020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63" y="1758014"/>
            <a:ext cx="3501469" cy="49521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CC0C14DB-F467-43A1-80FC-7BB63FF7E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1" y="3300361"/>
            <a:ext cx="2412323" cy="34098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43EABF14-1CBE-43A3-8898-F19F0B905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03" y="0"/>
            <a:ext cx="3404199" cy="48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04CB81-77A3-496D-92D8-5998444B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Trends in bloemen en planten, waar komen ze vandaan?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1A0CC36-F1F9-473F-8F5A-B29DCCE9C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Woontrends en mode zijn voorlopers.</a:t>
            </a:r>
          </a:p>
          <a:p>
            <a:pPr lvl="1"/>
            <a:r>
              <a:rPr lang="nl-NL" dirty="0"/>
              <a:t>Meer kleur, luxere en zachte stoffen, bloemenprints, klassieke invloeden, meer lef dan bijvoorbeeld een paar jaar geleden.</a:t>
            </a:r>
          </a:p>
          <a:p>
            <a:pPr marL="0" indent="0">
              <a:buNone/>
            </a:pPr>
            <a:r>
              <a:rPr lang="nl-NL" dirty="0"/>
              <a:t> ‘Bloemen- en plantentrends’ zijn volgers en sluiten aan bij woon- en modetrends.</a:t>
            </a:r>
          </a:p>
          <a:p>
            <a:r>
              <a:rPr lang="nl-NL" dirty="0"/>
              <a:t>Brancheorganisaties lanceren jaarlijks een aantal trends die aansluiten bij ‘algemene’ trends.</a:t>
            </a:r>
          </a:p>
          <a:p>
            <a:r>
              <a:rPr lang="nl-NL" dirty="0"/>
              <a:t>Trends in bloemen en planten sluiten aan bij verschillende ‘stijlgroepen’ en maken golfbewegingen </a:t>
            </a:r>
            <a:r>
              <a:rPr lang="nl-NL" sz="1600" dirty="0"/>
              <a:t>(komen we straks op terug…..)</a:t>
            </a:r>
          </a:p>
          <a:p>
            <a:r>
              <a:rPr lang="nl-NL" dirty="0"/>
              <a:t>Interieurbladen en –websites maken overigens </a:t>
            </a:r>
            <a:r>
              <a:rPr lang="nl-NL" dirty="0" err="1"/>
              <a:t>wèl</a:t>
            </a:r>
            <a:r>
              <a:rPr lang="nl-NL" dirty="0"/>
              <a:t> graag gebruik van bloemen- en plantentrends……</a:t>
            </a:r>
            <a:r>
              <a:rPr lang="nl-NL" sz="1600" dirty="0"/>
              <a:t>(</a:t>
            </a:r>
            <a:r>
              <a:rPr lang="nl-NL" sz="1600" dirty="0">
                <a:hlinkClick r:id="rId2"/>
              </a:rPr>
              <a:t>http://droomhome.nl</a:t>
            </a:r>
            <a:r>
              <a:rPr lang="nl-NL" sz="1600" dirty="0"/>
              <a:t> bijvoorbeeld)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2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ECCE92-250B-47C7-8D94-1D07E31B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2018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95618B6-3AE4-4FD8-874A-7C8FF05E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err="1">
                <a:hlinkClick r:id="rId2"/>
              </a:rPr>
              <a:t>Harmonise</a:t>
            </a:r>
            <a:r>
              <a:rPr lang="nl-NL" dirty="0"/>
              <a:t> - natuurlijke patronen en interieur dessins afgeleid van bloemen en planten.</a:t>
            </a:r>
          </a:p>
          <a:p>
            <a:r>
              <a:rPr lang="nl-NL" dirty="0" err="1">
                <a:hlinkClick r:id="rId3"/>
              </a:rPr>
              <a:t>Equalise</a:t>
            </a:r>
            <a:r>
              <a:rPr lang="nl-NL" dirty="0"/>
              <a:t> - Ongebruikelijke materialen en mix van romantische en felle interieur kleuren.</a:t>
            </a:r>
          </a:p>
          <a:p>
            <a:r>
              <a:rPr lang="nl-NL" dirty="0" err="1">
                <a:hlinkClick r:id="rId4"/>
              </a:rPr>
              <a:t>Energise</a:t>
            </a:r>
            <a:r>
              <a:rPr lang="nl-NL" dirty="0"/>
              <a:t> - Mix van energieke kleuren en vergrijsde tinten met geometrische strepen en stippen interieur dessins.</a:t>
            </a:r>
          </a:p>
          <a:p>
            <a:r>
              <a:rPr lang="nl-NL" dirty="0">
                <a:hlinkClick r:id="rId5"/>
              </a:rPr>
              <a:t>Rebel</a:t>
            </a:r>
            <a:r>
              <a:rPr lang="nl-NL" dirty="0"/>
              <a:t> - Kleurexplosie in bloemen en planten, </a:t>
            </a:r>
            <a:r>
              <a:rPr lang="nl-NL" dirty="0" err="1"/>
              <a:t>humorische</a:t>
            </a:r>
            <a:r>
              <a:rPr lang="nl-NL" dirty="0"/>
              <a:t> en vrolijke dessins en vormen.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Aan welke stijl zou je bovenstaande trends koppelen?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7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B56B38-92A9-4A47-9922-99FE3138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De consument en trends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95A768E-391C-4A0C-A8D7-FA7D7C331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De consument is op zoek naar iets nieuws, nieuwe impulsen</a:t>
            </a:r>
          </a:p>
          <a:p>
            <a:endParaRPr lang="nl-NL" dirty="0"/>
          </a:p>
          <a:p>
            <a:r>
              <a:rPr lang="nl-NL" dirty="0"/>
              <a:t>De consument staat open voor nieuwe vormen van bestaande producten</a:t>
            </a:r>
          </a:p>
          <a:p>
            <a:endParaRPr lang="nl-NL" dirty="0"/>
          </a:p>
          <a:p>
            <a:r>
              <a:rPr lang="nl-NL" dirty="0"/>
              <a:t>Elke consument is een individu met een eigen smaak (die past binnen een stijl….)</a:t>
            </a:r>
          </a:p>
        </p:txBody>
      </p:sp>
    </p:spTree>
    <p:extLst>
      <p:ext uri="{BB962C8B-B14F-4D97-AF65-F5344CB8AC3E}">
        <p14:creationId xmlns:p14="http://schemas.microsoft.com/office/powerpoint/2010/main" val="2650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543</Words>
  <Application>Microsoft Office PowerPoint</Application>
  <PresentationFormat>Breedbeeld</PresentationFormat>
  <Paragraphs>60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Terugblik</vt:lpstr>
      <vt:lpstr>Trends in bloemen en planten,  wat kun je ermee?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Trends in bloemen en planten, waar komen ze vandaan? </vt:lpstr>
      <vt:lpstr>2018</vt:lpstr>
      <vt:lpstr>De consument en trends</vt:lpstr>
      <vt:lpstr>PowerPoint-presentatie</vt:lpstr>
      <vt:lpstr>PowerPoint-presentatie</vt:lpstr>
      <vt:lpstr>Bloemisten en trends…..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bloemen en planten,  wat kun je ermee?</dc:title>
  <dc:creator>Kor&amp;Annoeschka</dc:creator>
  <cp:lastModifiedBy>Annoeschka Turksema</cp:lastModifiedBy>
  <cp:revision>27</cp:revision>
  <dcterms:created xsi:type="dcterms:W3CDTF">2018-05-11T17:55:55Z</dcterms:created>
  <dcterms:modified xsi:type="dcterms:W3CDTF">2018-05-14T12:59:00Z</dcterms:modified>
</cp:coreProperties>
</file>